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0" r:id="rId4"/>
    <p:sldId id="259" r:id="rId5"/>
    <p:sldId id="262" r:id="rId6"/>
    <p:sldId id="265" r:id="rId7"/>
    <p:sldId id="266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een Sameer" userId="0a7d0e2b4a0eee52" providerId="LiveId" clId="{59A0B1C2-31E1-4E0B-8D02-3AE32A98AC82}"/>
    <pc:docChg chg="undo redo custSel mod addSld delSld modSld sldOrd modMainMaster">
      <pc:chgData name="Raneen Sameer" userId="0a7d0e2b4a0eee52" providerId="LiveId" clId="{59A0B1C2-31E1-4E0B-8D02-3AE32A98AC82}" dt="2020-02-05T21:41:43.525" v="533" actId="1076"/>
      <pc:docMkLst>
        <pc:docMk/>
      </pc:docMkLst>
      <pc:sldChg chg="addSp delSp modSp setBg">
        <pc:chgData name="Raneen Sameer" userId="0a7d0e2b4a0eee52" providerId="LiveId" clId="{59A0B1C2-31E1-4E0B-8D02-3AE32A98AC82}" dt="2020-02-05T20:20:46.237" v="409" actId="1076"/>
        <pc:sldMkLst>
          <pc:docMk/>
          <pc:sldMk cId="1583109331" sldId="256"/>
        </pc:sldMkLst>
        <pc:spChg chg="mod">
          <ac:chgData name="Raneen Sameer" userId="0a7d0e2b4a0eee52" providerId="LiveId" clId="{59A0B1C2-31E1-4E0B-8D02-3AE32A98AC82}" dt="2020-02-05T19:31:48.067" v="259" actId="1076"/>
          <ac:spMkLst>
            <pc:docMk/>
            <pc:sldMk cId="1583109331" sldId="256"/>
            <ac:spMk id="3" creationId="{5C31D7AA-7176-4D2F-AC7F-3A1D1B8439FF}"/>
          </ac:spMkLst>
        </pc:spChg>
        <pc:picChg chg="add del mod">
          <ac:chgData name="Raneen Sameer" userId="0a7d0e2b4a0eee52" providerId="LiveId" clId="{59A0B1C2-31E1-4E0B-8D02-3AE32A98AC82}" dt="2020-02-05T19:04:09.203" v="242" actId="478"/>
          <ac:picMkLst>
            <pc:docMk/>
            <pc:sldMk cId="1583109331" sldId="256"/>
            <ac:picMk id="5" creationId="{BD9AD171-3F7C-4673-9667-EB8113905A5E}"/>
          </ac:picMkLst>
        </pc:picChg>
        <pc:picChg chg="add del mod">
          <ac:chgData name="Raneen Sameer" userId="0a7d0e2b4a0eee52" providerId="LiveId" clId="{59A0B1C2-31E1-4E0B-8D02-3AE32A98AC82}" dt="2020-02-05T19:04:07.785" v="241" actId="478"/>
          <ac:picMkLst>
            <pc:docMk/>
            <pc:sldMk cId="1583109331" sldId="256"/>
            <ac:picMk id="7" creationId="{DCF24A0A-6E2B-432E-9F95-84A90A32DF66}"/>
          </ac:picMkLst>
        </pc:picChg>
        <pc:picChg chg="add del mod modCrop">
          <ac:chgData name="Raneen Sameer" userId="0a7d0e2b4a0eee52" providerId="LiveId" clId="{59A0B1C2-31E1-4E0B-8D02-3AE32A98AC82}" dt="2020-02-05T19:04:10.836" v="243" actId="478"/>
          <ac:picMkLst>
            <pc:docMk/>
            <pc:sldMk cId="1583109331" sldId="256"/>
            <ac:picMk id="9" creationId="{BB4E012A-70E7-4D71-9CE1-73E1BB1926A4}"/>
          </ac:picMkLst>
        </pc:picChg>
        <pc:picChg chg="add del mod modCrop">
          <ac:chgData name="Raneen Sameer" userId="0a7d0e2b4a0eee52" providerId="LiveId" clId="{59A0B1C2-31E1-4E0B-8D02-3AE32A98AC82}" dt="2020-02-05T20:03:56.753" v="271" actId="478"/>
          <ac:picMkLst>
            <pc:docMk/>
            <pc:sldMk cId="1583109331" sldId="256"/>
            <ac:picMk id="11" creationId="{BEF614A4-79E5-4B6A-BB41-E1D10D6338F7}"/>
          </ac:picMkLst>
        </pc:picChg>
        <pc:picChg chg="add mod">
          <ac:chgData name="Raneen Sameer" userId="0a7d0e2b4a0eee52" providerId="LiveId" clId="{59A0B1C2-31E1-4E0B-8D02-3AE32A98AC82}" dt="2020-02-05T20:20:46.237" v="409" actId="1076"/>
          <ac:picMkLst>
            <pc:docMk/>
            <pc:sldMk cId="1583109331" sldId="256"/>
            <ac:picMk id="1026" creationId="{EEE7ECAC-49EF-4A32-9765-7FA612EEF1F2}"/>
          </ac:picMkLst>
        </pc:picChg>
        <pc:picChg chg="add mod">
          <ac:chgData name="Raneen Sameer" userId="0a7d0e2b4a0eee52" providerId="LiveId" clId="{59A0B1C2-31E1-4E0B-8D02-3AE32A98AC82}" dt="2020-02-05T20:20:20.160" v="397" actId="1076"/>
          <ac:picMkLst>
            <pc:docMk/>
            <pc:sldMk cId="1583109331" sldId="256"/>
            <ac:picMk id="1028" creationId="{94C57F80-B623-4414-99D5-4C8611232063}"/>
          </ac:picMkLst>
        </pc:picChg>
        <pc:picChg chg="add mod">
          <ac:chgData name="Raneen Sameer" userId="0a7d0e2b4a0eee52" providerId="LiveId" clId="{59A0B1C2-31E1-4E0B-8D02-3AE32A98AC82}" dt="2020-02-05T20:20:44.744" v="408" actId="1076"/>
          <ac:picMkLst>
            <pc:docMk/>
            <pc:sldMk cId="1583109331" sldId="256"/>
            <ac:picMk id="1030" creationId="{F4964521-C268-441E-A098-5D94F1416D28}"/>
          </ac:picMkLst>
        </pc:picChg>
      </pc:sldChg>
      <pc:sldChg chg="delSp modSp del">
        <pc:chgData name="Raneen Sameer" userId="0a7d0e2b4a0eee52" providerId="LiveId" clId="{59A0B1C2-31E1-4E0B-8D02-3AE32A98AC82}" dt="2020-02-05T18:42:20.001" v="49" actId="47"/>
        <pc:sldMkLst>
          <pc:docMk/>
          <pc:sldMk cId="3562935598" sldId="257"/>
        </pc:sldMkLst>
        <pc:spChg chg="del">
          <ac:chgData name="Raneen Sameer" userId="0a7d0e2b4a0eee52" providerId="LiveId" clId="{59A0B1C2-31E1-4E0B-8D02-3AE32A98AC82}" dt="2020-02-04T15:52:00.388" v="3" actId="478"/>
          <ac:spMkLst>
            <pc:docMk/>
            <pc:sldMk cId="3562935598" sldId="257"/>
            <ac:spMk id="2" creationId="{09211FC6-A5FB-4CA6-8509-05CC558549DC}"/>
          </ac:spMkLst>
        </pc:spChg>
        <pc:spChg chg="mod">
          <ac:chgData name="Raneen Sameer" userId="0a7d0e2b4a0eee52" providerId="LiveId" clId="{59A0B1C2-31E1-4E0B-8D02-3AE32A98AC82}" dt="2020-02-05T18:42:08.752" v="48" actId="20577"/>
          <ac:spMkLst>
            <pc:docMk/>
            <pc:sldMk cId="3562935598" sldId="257"/>
            <ac:spMk id="3" creationId="{10B4404E-2ADD-4C91-99C7-E01D9D74A15F}"/>
          </ac:spMkLst>
        </pc:spChg>
      </pc:sldChg>
      <pc:sldChg chg="addSp delSp modSp add del ord">
        <pc:chgData name="Raneen Sameer" userId="0a7d0e2b4a0eee52" providerId="LiveId" clId="{59A0B1C2-31E1-4E0B-8D02-3AE32A98AC82}" dt="2020-02-05T20:16:44.171" v="374" actId="47"/>
        <pc:sldMkLst>
          <pc:docMk/>
          <pc:sldMk cId="1642752631" sldId="258"/>
        </pc:sldMkLst>
        <pc:spChg chg="del">
          <ac:chgData name="Raneen Sameer" userId="0a7d0e2b4a0eee52" providerId="LiveId" clId="{59A0B1C2-31E1-4E0B-8D02-3AE32A98AC82}" dt="2020-02-05T18:41:54.505" v="43" actId="478"/>
          <ac:spMkLst>
            <pc:docMk/>
            <pc:sldMk cId="1642752631" sldId="258"/>
            <ac:spMk id="2" creationId="{53B99C7F-495B-4053-8AC6-F7E49EEF8CC0}"/>
          </ac:spMkLst>
        </pc:spChg>
        <pc:spChg chg="mod">
          <ac:chgData name="Raneen Sameer" userId="0a7d0e2b4a0eee52" providerId="LiveId" clId="{59A0B1C2-31E1-4E0B-8D02-3AE32A98AC82}" dt="2020-02-05T18:43:03.886" v="53" actId="1076"/>
          <ac:spMkLst>
            <pc:docMk/>
            <pc:sldMk cId="1642752631" sldId="258"/>
            <ac:spMk id="3" creationId="{0296CDEE-2381-4A6C-99A6-201D047A21A1}"/>
          </ac:spMkLst>
        </pc:spChg>
        <pc:spChg chg="add del">
          <ac:chgData name="Raneen Sameer" userId="0a7d0e2b4a0eee52" providerId="LiveId" clId="{59A0B1C2-31E1-4E0B-8D02-3AE32A98AC82}" dt="2020-02-05T18:39:59.937" v="17"/>
          <ac:spMkLst>
            <pc:docMk/>
            <pc:sldMk cId="1642752631" sldId="258"/>
            <ac:spMk id="4" creationId="{B0C8AA72-B15B-4FE8-996C-BAC57CCF3C31}"/>
          </ac:spMkLst>
        </pc:spChg>
      </pc:sldChg>
      <pc:sldChg chg="addSp delSp modSp add setBg">
        <pc:chgData name="Raneen Sameer" userId="0a7d0e2b4a0eee52" providerId="LiveId" clId="{59A0B1C2-31E1-4E0B-8D02-3AE32A98AC82}" dt="2020-02-05T20:14:57.448" v="348" actId="1076"/>
        <pc:sldMkLst>
          <pc:docMk/>
          <pc:sldMk cId="675113762" sldId="259"/>
        </pc:sldMkLst>
        <pc:spChg chg="del">
          <ac:chgData name="Raneen Sameer" userId="0a7d0e2b4a0eee52" providerId="LiveId" clId="{59A0B1C2-31E1-4E0B-8D02-3AE32A98AC82}" dt="2020-02-05T18:41:50.636" v="42" actId="478"/>
          <ac:spMkLst>
            <pc:docMk/>
            <pc:sldMk cId="675113762" sldId="259"/>
            <ac:spMk id="2" creationId="{F1448D03-341C-4025-AD38-EDBFC3BEACAB}"/>
          </ac:spMkLst>
        </pc:spChg>
        <pc:spChg chg="add del mod">
          <ac:chgData name="Raneen Sameer" userId="0a7d0e2b4a0eee52" providerId="LiveId" clId="{59A0B1C2-31E1-4E0B-8D02-3AE32A98AC82}" dt="2020-02-05T20:14:57.448" v="348" actId="1076"/>
          <ac:spMkLst>
            <pc:docMk/>
            <pc:sldMk cId="675113762" sldId="259"/>
            <ac:spMk id="3" creationId="{FD440650-690D-462E-8D79-A0F09C0A5AB1}"/>
          </ac:spMkLst>
        </pc:spChg>
        <pc:spChg chg="add del mod">
          <ac:chgData name="Raneen Sameer" userId="0a7d0e2b4a0eee52" providerId="LiveId" clId="{59A0B1C2-31E1-4E0B-8D02-3AE32A98AC82}" dt="2020-02-05T18:53:14.083" v="187" actId="478"/>
          <ac:spMkLst>
            <pc:docMk/>
            <pc:sldMk cId="675113762" sldId="259"/>
            <ac:spMk id="5" creationId="{F2E2C6CB-E68F-410D-861A-E605AEDA7B56}"/>
          </ac:spMkLst>
        </pc:spChg>
      </pc:sldChg>
      <pc:sldChg chg="delSp modSp add ord setBg">
        <pc:chgData name="Raneen Sameer" userId="0a7d0e2b4a0eee52" providerId="LiveId" clId="{59A0B1C2-31E1-4E0B-8D02-3AE32A98AC82}" dt="2020-02-05T21:05:20.310" v="532"/>
        <pc:sldMkLst>
          <pc:docMk/>
          <pc:sldMk cId="1939788608" sldId="260"/>
        </pc:sldMkLst>
        <pc:spChg chg="del">
          <ac:chgData name="Raneen Sameer" userId="0a7d0e2b4a0eee52" providerId="LiveId" clId="{59A0B1C2-31E1-4E0B-8D02-3AE32A98AC82}" dt="2020-02-05T18:41:46.622" v="41" actId="478"/>
          <ac:spMkLst>
            <pc:docMk/>
            <pc:sldMk cId="1939788608" sldId="260"/>
            <ac:spMk id="2" creationId="{5D8F0778-3D40-45E3-8FA9-8A6E65E88FC5}"/>
          </ac:spMkLst>
        </pc:spChg>
        <pc:spChg chg="mod">
          <ac:chgData name="Raneen Sameer" userId="0a7d0e2b4a0eee52" providerId="LiveId" clId="{59A0B1C2-31E1-4E0B-8D02-3AE32A98AC82}" dt="2020-02-05T20:15:28.628" v="361" actId="1076"/>
          <ac:spMkLst>
            <pc:docMk/>
            <pc:sldMk cId="1939788608" sldId="260"/>
            <ac:spMk id="3" creationId="{C494C952-5A5B-45FA-B6CB-3DC514779F93}"/>
          </ac:spMkLst>
        </pc:spChg>
      </pc:sldChg>
      <pc:sldChg chg="delSp modSp add del ord setBg">
        <pc:chgData name="Raneen Sameer" userId="0a7d0e2b4a0eee52" providerId="LiveId" clId="{59A0B1C2-31E1-4E0B-8D02-3AE32A98AC82}" dt="2020-02-05T20:55:25.416" v="530" actId="47"/>
        <pc:sldMkLst>
          <pc:docMk/>
          <pc:sldMk cId="3941030999" sldId="261"/>
        </pc:sldMkLst>
        <pc:spChg chg="del">
          <ac:chgData name="Raneen Sameer" userId="0a7d0e2b4a0eee52" providerId="LiveId" clId="{59A0B1C2-31E1-4E0B-8D02-3AE32A98AC82}" dt="2020-02-05T18:41:57.643" v="44" actId="478"/>
          <ac:spMkLst>
            <pc:docMk/>
            <pc:sldMk cId="3941030999" sldId="261"/>
            <ac:spMk id="2" creationId="{E6188A8C-C34C-4272-9567-8B659044860A}"/>
          </ac:spMkLst>
        </pc:spChg>
        <pc:spChg chg="mod">
          <ac:chgData name="Raneen Sameer" userId="0a7d0e2b4a0eee52" providerId="LiveId" clId="{59A0B1C2-31E1-4E0B-8D02-3AE32A98AC82}" dt="2020-02-05T20:13:44.084" v="335" actId="12"/>
          <ac:spMkLst>
            <pc:docMk/>
            <pc:sldMk cId="3941030999" sldId="261"/>
            <ac:spMk id="3" creationId="{5C88436A-03EF-4C5A-B5F4-5404E35540B1}"/>
          </ac:spMkLst>
        </pc:spChg>
      </pc:sldChg>
      <pc:sldChg chg="delSp modSp add setBg">
        <pc:chgData name="Raneen Sameer" userId="0a7d0e2b4a0eee52" providerId="LiveId" clId="{59A0B1C2-31E1-4E0B-8D02-3AE32A98AC82}" dt="2020-02-05T20:15:58.943" v="373"/>
        <pc:sldMkLst>
          <pc:docMk/>
          <pc:sldMk cId="138912930" sldId="262"/>
        </pc:sldMkLst>
        <pc:spChg chg="del">
          <ac:chgData name="Raneen Sameer" userId="0a7d0e2b4a0eee52" providerId="LiveId" clId="{59A0B1C2-31E1-4E0B-8D02-3AE32A98AC82}" dt="2020-02-05T18:41:42.885" v="40" actId="478"/>
          <ac:spMkLst>
            <pc:docMk/>
            <pc:sldMk cId="138912930" sldId="262"/>
            <ac:spMk id="2" creationId="{7B81F1DC-30FD-4416-8544-A18B43D7FDAA}"/>
          </ac:spMkLst>
        </pc:spChg>
        <pc:spChg chg="mod">
          <ac:chgData name="Raneen Sameer" userId="0a7d0e2b4a0eee52" providerId="LiveId" clId="{59A0B1C2-31E1-4E0B-8D02-3AE32A98AC82}" dt="2020-02-05T20:15:51.695" v="370" actId="1076"/>
          <ac:spMkLst>
            <pc:docMk/>
            <pc:sldMk cId="138912930" sldId="262"/>
            <ac:spMk id="3" creationId="{CE4876B0-84F2-40ED-88CC-54DB1C67DE84}"/>
          </ac:spMkLst>
        </pc:spChg>
      </pc:sldChg>
      <pc:sldChg chg="addSp delSp modSp add mod setBg">
        <pc:chgData name="Raneen Sameer" userId="0a7d0e2b4a0eee52" providerId="LiveId" clId="{59A0B1C2-31E1-4E0B-8D02-3AE32A98AC82}" dt="2020-02-05T20:12:15.443" v="312" actId="1076"/>
        <pc:sldMkLst>
          <pc:docMk/>
          <pc:sldMk cId="4127991375" sldId="263"/>
        </pc:sldMkLst>
        <pc:spChg chg="del">
          <ac:chgData name="Raneen Sameer" userId="0a7d0e2b4a0eee52" providerId="LiveId" clId="{59A0B1C2-31E1-4E0B-8D02-3AE32A98AC82}" dt="2020-02-05T20:04:07.840" v="273" actId="478"/>
          <ac:spMkLst>
            <pc:docMk/>
            <pc:sldMk cId="4127991375" sldId="263"/>
            <ac:spMk id="2" creationId="{EDFF9907-547F-4508-9B2E-C04A41AB7909}"/>
          </ac:spMkLst>
        </pc:spChg>
        <pc:spChg chg="del">
          <ac:chgData name="Raneen Sameer" userId="0a7d0e2b4a0eee52" providerId="LiveId" clId="{59A0B1C2-31E1-4E0B-8D02-3AE32A98AC82}" dt="2020-02-05T20:04:01.141" v="272"/>
          <ac:spMkLst>
            <pc:docMk/>
            <pc:sldMk cId="4127991375" sldId="263"/>
            <ac:spMk id="3" creationId="{BC544D03-6081-4D65-B74D-9EC5A6929245}"/>
          </ac:spMkLst>
        </pc:spChg>
        <pc:picChg chg="add mod ord">
          <ac:chgData name="Raneen Sameer" userId="0a7d0e2b4a0eee52" providerId="LiveId" clId="{59A0B1C2-31E1-4E0B-8D02-3AE32A98AC82}" dt="2020-02-05T20:06:55.698" v="298" actId="14100"/>
          <ac:picMkLst>
            <pc:docMk/>
            <pc:sldMk cId="4127991375" sldId="263"/>
            <ac:picMk id="4" creationId="{298BDAA7-AF55-420A-A516-6214789A8E0F}"/>
          </ac:picMkLst>
        </pc:picChg>
        <pc:picChg chg="add del mod">
          <ac:chgData name="Raneen Sameer" userId="0a7d0e2b4a0eee52" providerId="LiveId" clId="{59A0B1C2-31E1-4E0B-8D02-3AE32A98AC82}" dt="2020-02-05T20:04:48.135" v="280" actId="478"/>
          <ac:picMkLst>
            <pc:docMk/>
            <pc:sldMk cId="4127991375" sldId="263"/>
            <ac:picMk id="6" creationId="{9E1F27E0-D643-4152-BE71-CACACEA7673F}"/>
          </ac:picMkLst>
        </pc:picChg>
        <pc:picChg chg="add del mod">
          <ac:chgData name="Raneen Sameer" userId="0a7d0e2b4a0eee52" providerId="LiveId" clId="{59A0B1C2-31E1-4E0B-8D02-3AE32A98AC82}" dt="2020-02-05T20:04:48.135" v="280" actId="478"/>
          <ac:picMkLst>
            <pc:docMk/>
            <pc:sldMk cId="4127991375" sldId="263"/>
            <ac:picMk id="8" creationId="{F7DE0B4D-EDDF-4614-86FB-7F70D1243890}"/>
          </ac:picMkLst>
        </pc:picChg>
        <pc:picChg chg="add mod modCrop">
          <ac:chgData name="Raneen Sameer" userId="0a7d0e2b4a0eee52" providerId="LiveId" clId="{59A0B1C2-31E1-4E0B-8D02-3AE32A98AC82}" dt="2020-02-05T20:07:05.828" v="301" actId="14100"/>
          <ac:picMkLst>
            <pc:docMk/>
            <pc:sldMk cId="4127991375" sldId="263"/>
            <ac:picMk id="10" creationId="{C640E6BE-A561-4D4D-A8C2-0776548FC192}"/>
          </ac:picMkLst>
        </pc:picChg>
        <pc:picChg chg="add mod modCrop">
          <ac:chgData name="Raneen Sameer" userId="0a7d0e2b4a0eee52" providerId="LiveId" clId="{59A0B1C2-31E1-4E0B-8D02-3AE32A98AC82}" dt="2020-02-05T20:07:01.639" v="300" actId="1076"/>
          <ac:picMkLst>
            <pc:docMk/>
            <pc:sldMk cId="4127991375" sldId="263"/>
            <ac:picMk id="12" creationId="{3ED88B99-332D-4F9E-B9D6-C0D86C8E6770}"/>
          </ac:picMkLst>
        </pc:picChg>
        <pc:picChg chg="add mod modCrop">
          <ac:chgData name="Raneen Sameer" userId="0a7d0e2b4a0eee52" providerId="LiveId" clId="{59A0B1C2-31E1-4E0B-8D02-3AE32A98AC82}" dt="2020-02-05T20:12:15.443" v="312" actId="1076"/>
          <ac:picMkLst>
            <pc:docMk/>
            <pc:sldMk cId="4127991375" sldId="263"/>
            <ac:picMk id="14" creationId="{FB1EBC8C-9F05-4CEC-9F0E-A0F695F82804}"/>
          </ac:picMkLst>
        </pc:picChg>
        <pc:cxnChg chg="add">
          <ac:chgData name="Raneen Sameer" userId="0a7d0e2b4a0eee52" providerId="LiveId" clId="{59A0B1C2-31E1-4E0B-8D02-3AE32A98AC82}" dt="2020-02-05T20:06:49.286" v="297" actId="26606"/>
          <ac:cxnSpMkLst>
            <pc:docMk/>
            <pc:sldMk cId="4127991375" sldId="263"/>
            <ac:cxnSpMk id="17" creationId="{DCD67800-37AC-4E14-89B0-F79DCB3FB86D}"/>
          </ac:cxnSpMkLst>
        </pc:cxnChg>
        <pc:cxnChg chg="add">
          <ac:chgData name="Raneen Sameer" userId="0a7d0e2b4a0eee52" providerId="LiveId" clId="{59A0B1C2-31E1-4E0B-8D02-3AE32A98AC82}" dt="2020-02-05T20:06:49.286" v="297" actId="26606"/>
          <ac:cxnSpMkLst>
            <pc:docMk/>
            <pc:sldMk cId="4127991375" sldId="263"/>
            <ac:cxnSpMk id="19" creationId="{20F1788F-A5AE-4188-8274-F7F2E3833ECD}"/>
          </ac:cxnSpMkLst>
        </pc:cxnChg>
      </pc:sldChg>
      <pc:sldChg chg="addSp delSp modSp add setBg">
        <pc:chgData name="Raneen Sameer" userId="0a7d0e2b4a0eee52" providerId="LiveId" clId="{59A0B1C2-31E1-4E0B-8D02-3AE32A98AC82}" dt="2020-02-05T21:41:43.525" v="533" actId="1076"/>
        <pc:sldMkLst>
          <pc:docMk/>
          <pc:sldMk cId="2062977267" sldId="264"/>
        </pc:sldMkLst>
        <pc:spChg chg="del">
          <ac:chgData name="Raneen Sameer" userId="0a7d0e2b4a0eee52" providerId="LiveId" clId="{59A0B1C2-31E1-4E0B-8D02-3AE32A98AC82}" dt="2020-02-05T20:21:21.234" v="411" actId="478"/>
          <ac:spMkLst>
            <pc:docMk/>
            <pc:sldMk cId="2062977267" sldId="264"/>
            <ac:spMk id="2" creationId="{2939EFCF-0936-489B-97E3-5554F52FC872}"/>
          </ac:spMkLst>
        </pc:spChg>
        <pc:spChg chg="del">
          <ac:chgData name="Raneen Sameer" userId="0a7d0e2b4a0eee52" providerId="LiveId" clId="{59A0B1C2-31E1-4E0B-8D02-3AE32A98AC82}" dt="2020-02-05T20:21:24.004" v="412" actId="478"/>
          <ac:spMkLst>
            <pc:docMk/>
            <pc:sldMk cId="2062977267" sldId="264"/>
            <ac:spMk id="3" creationId="{9D473D24-5C1D-412A-8368-44EF357018D2}"/>
          </ac:spMkLst>
        </pc:spChg>
        <pc:picChg chg="add mod modCrop">
          <ac:chgData name="Raneen Sameer" userId="0a7d0e2b4a0eee52" providerId="LiveId" clId="{59A0B1C2-31E1-4E0B-8D02-3AE32A98AC82}" dt="2020-02-05T21:41:43.525" v="533" actId="1076"/>
          <ac:picMkLst>
            <pc:docMk/>
            <pc:sldMk cId="2062977267" sldId="264"/>
            <ac:picMk id="5" creationId="{327B9C23-EAEE-4356-A355-08821AEC0C22}"/>
          </ac:picMkLst>
        </pc:picChg>
      </pc:sldChg>
      <pc:sldChg chg="addSp delSp modSp add">
        <pc:chgData name="Raneen Sameer" userId="0a7d0e2b4a0eee52" providerId="LiveId" clId="{59A0B1C2-31E1-4E0B-8D02-3AE32A98AC82}" dt="2020-02-05T20:38:51.957" v="492" actId="1076"/>
        <pc:sldMkLst>
          <pc:docMk/>
          <pc:sldMk cId="1792485689" sldId="265"/>
        </pc:sldMkLst>
        <pc:spChg chg="del">
          <ac:chgData name="Raneen Sameer" userId="0a7d0e2b4a0eee52" providerId="LiveId" clId="{59A0B1C2-31E1-4E0B-8D02-3AE32A98AC82}" dt="2020-02-05T20:33:42.197" v="421" actId="478"/>
          <ac:spMkLst>
            <pc:docMk/>
            <pc:sldMk cId="1792485689" sldId="265"/>
            <ac:spMk id="2" creationId="{970EF6D9-89FA-4700-BB15-C4A113886F65}"/>
          </ac:spMkLst>
        </pc:spChg>
        <pc:spChg chg="del">
          <ac:chgData name="Raneen Sameer" userId="0a7d0e2b4a0eee52" providerId="LiveId" clId="{59A0B1C2-31E1-4E0B-8D02-3AE32A98AC82}" dt="2020-02-05T20:33:46.033" v="422" actId="478"/>
          <ac:spMkLst>
            <pc:docMk/>
            <pc:sldMk cId="1792485689" sldId="265"/>
            <ac:spMk id="3" creationId="{F8875A51-D8DB-457B-B618-E333D02A363D}"/>
          </ac:spMkLst>
        </pc:spChg>
        <pc:spChg chg="add mod">
          <ac:chgData name="Raneen Sameer" userId="0a7d0e2b4a0eee52" providerId="LiveId" clId="{59A0B1C2-31E1-4E0B-8D02-3AE32A98AC82}" dt="2020-02-05T20:38:51.957" v="492" actId="1076"/>
          <ac:spMkLst>
            <pc:docMk/>
            <pc:sldMk cId="1792485689" sldId="265"/>
            <ac:spMk id="14" creationId="{AAD1536E-B3E4-4C83-B4B6-B0383BBEF042}"/>
          </ac:spMkLst>
        </pc:spChg>
        <pc:picChg chg="add del mod modCrop">
          <ac:chgData name="Raneen Sameer" userId="0a7d0e2b4a0eee52" providerId="LiveId" clId="{59A0B1C2-31E1-4E0B-8D02-3AE32A98AC82}" dt="2020-02-05T20:37:23.313" v="465" actId="478"/>
          <ac:picMkLst>
            <pc:docMk/>
            <pc:sldMk cId="1792485689" sldId="265"/>
            <ac:picMk id="5" creationId="{D1715586-4C54-4B13-83D5-7FBDF51F95EA}"/>
          </ac:picMkLst>
        </pc:picChg>
        <pc:picChg chg="add del mod">
          <ac:chgData name="Raneen Sameer" userId="0a7d0e2b4a0eee52" providerId="LiveId" clId="{59A0B1C2-31E1-4E0B-8D02-3AE32A98AC82}" dt="2020-02-05T20:34:58.964" v="431" actId="931"/>
          <ac:picMkLst>
            <pc:docMk/>
            <pc:sldMk cId="1792485689" sldId="265"/>
            <ac:picMk id="7" creationId="{50DD2A42-C095-4BA9-9401-C87C7D849748}"/>
          </ac:picMkLst>
        </pc:picChg>
        <pc:picChg chg="add del mod modCrop">
          <ac:chgData name="Raneen Sameer" userId="0a7d0e2b4a0eee52" providerId="LiveId" clId="{59A0B1C2-31E1-4E0B-8D02-3AE32A98AC82}" dt="2020-02-05T20:37:24.519" v="466" actId="478"/>
          <ac:picMkLst>
            <pc:docMk/>
            <pc:sldMk cId="1792485689" sldId="265"/>
            <ac:picMk id="9" creationId="{9991D78C-22F7-4017-B07D-56EC1EE78C2E}"/>
          </ac:picMkLst>
        </pc:picChg>
        <pc:picChg chg="add del mod modCrop">
          <ac:chgData name="Raneen Sameer" userId="0a7d0e2b4a0eee52" providerId="LiveId" clId="{59A0B1C2-31E1-4E0B-8D02-3AE32A98AC82}" dt="2020-02-05T20:37:21.964" v="464" actId="478"/>
          <ac:picMkLst>
            <pc:docMk/>
            <pc:sldMk cId="1792485689" sldId="265"/>
            <ac:picMk id="11" creationId="{19259B47-1312-4FEE-BE6C-7D8474E777AC}"/>
          </ac:picMkLst>
        </pc:picChg>
        <pc:picChg chg="add mod modCrop">
          <ac:chgData name="Raneen Sameer" userId="0a7d0e2b4a0eee52" providerId="LiveId" clId="{59A0B1C2-31E1-4E0B-8D02-3AE32A98AC82}" dt="2020-02-05T20:38:12.777" v="473" actId="14100"/>
          <ac:picMkLst>
            <pc:docMk/>
            <pc:sldMk cId="1792485689" sldId="265"/>
            <ac:picMk id="13" creationId="{D87ABAEB-222D-4720-9135-F7BEA16E18F1}"/>
          </ac:picMkLst>
        </pc:picChg>
      </pc:sldChg>
      <pc:sldChg chg="addSp delSp modSp add">
        <pc:chgData name="Raneen Sameer" userId="0a7d0e2b4a0eee52" providerId="LiveId" clId="{59A0B1C2-31E1-4E0B-8D02-3AE32A98AC82}" dt="2020-02-05T20:44:09.130" v="526" actId="1076"/>
        <pc:sldMkLst>
          <pc:docMk/>
          <pc:sldMk cId="211781273" sldId="266"/>
        </pc:sldMkLst>
        <pc:spChg chg="del">
          <ac:chgData name="Raneen Sameer" userId="0a7d0e2b4a0eee52" providerId="LiveId" clId="{59A0B1C2-31E1-4E0B-8D02-3AE32A98AC82}" dt="2020-02-05T20:40:13.602" v="494" actId="478"/>
          <ac:spMkLst>
            <pc:docMk/>
            <pc:sldMk cId="211781273" sldId="266"/>
            <ac:spMk id="2" creationId="{E8AB998C-32FE-40FD-8093-4034A2DADED5}"/>
          </ac:spMkLst>
        </pc:spChg>
        <pc:spChg chg="del">
          <ac:chgData name="Raneen Sameer" userId="0a7d0e2b4a0eee52" providerId="LiveId" clId="{59A0B1C2-31E1-4E0B-8D02-3AE32A98AC82}" dt="2020-02-05T20:40:15.432" v="495" actId="478"/>
          <ac:spMkLst>
            <pc:docMk/>
            <pc:sldMk cId="211781273" sldId="266"/>
            <ac:spMk id="3" creationId="{E6A428C6-56C7-4E36-9CD7-D691BC9F8C4E}"/>
          </ac:spMkLst>
        </pc:spChg>
        <pc:spChg chg="add mod">
          <ac:chgData name="Raneen Sameer" userId="0a7d0e2b4a0eee52" providerId="LiveId" clId="{59A0B1C2-31E1-4E0B-8D02-3AE32A98AC82}" dt="2020-02-05T20:44:09.130" v="526" actId="1076"/>
          <ac:spMkLst>
            <pc:docMk/>
            <pc:sldMk cId="211781273" sldId="266"/>
            <ac:spMk id="10" creationId="{3A3FC063-EE53-4FD2-87EC-1FB6B6002D17}"/>
          </ac:spMkLst>
        </pc:spChg>
        <pc:picChg chg="add mod modCrop">
          <ac:chgData name="Raneen Sameer" userId="0a7d0e2b4a0eee52" providerId="LiveId" clId="{59A0B1C2-31E1-4E0B-8D02-3AE32A98AC82}" dt="2020-02-05T20:42:02.896" v="502" actId="1076"/>
          <ac:picMkLst>
            <pc:docMk/>
            <pc:sldMk cId="211781273" sldId="266"/>
            <ac:picMk id="5" creationId="{EC6AAD44-B5CB-4785-BDF0-EBD79E38F9B7}"/>
          </ac:picMkLst>
        </pc:picChg>
        <pc:picChg chg="add mod modCrop">
          <ac:chgData name="Raneen Sameer" userId="0a7d0e2b4a0eee52" providerId="LiveId" clId="{59A0B1C2-31E1-4E0B-8D02-3AE32A98AC82}" dt="2020-02-05T20:42:58.985" v="516" actId="14100"/>
          <ac:picMkLst>
            <pc:docMk/>
            <pc:sldMk cId="211781273" sldId="266"/>
            <ac:picMk id="7" creationId="{6F7DA363-DB83-4FAA-B9AE-E4598F1172C1}"/>
          </ac:picMkLst>
        </pc:picChg>
        <pc:picChg chg="add mod modCrop">
          <ac:chgData name="Raneen Sameer" userId="0a7d0e2b4a0eee52" providerId="LiveId" clId="{59A0B1C2-31E1-4E0B-8D02-3AE32A98AC82}" dt="2020-02-05T20:43:09.591" v="519" actId="1076"/>
          <ac:picMkLst>
            <pc:docMk/>
            <pc:sldMk cId="211781273" sldId="266"/>
            <ac:picMk id="9" creationId="{23112F64-B18E-4E33-B3F4-4DF94D7167CE}"/>
          </ac:picMkLst>
        </pc:picChg>
      </pc:sldChg>
      <pc:sldChg chg="delSp add del">
        <pc:chgData name="Raneen Sameer" userId="0a7d0e2b4a0eee52" providerId="LiveId" clId="{59A0B1C2-31E1-4E0B-8D02-3AE32A98AC82}" dt="2020-02-05T20:48:05.546" v="529" actId="47"/>
        <pc:sldMkLst>
          <pc:docMk/>
          <pc:sldMk cId="1775881117" sldId="267"/>
        </pc:sldMkLst>
        <pc:spChg chg="del">
          <ac:chgData name="Raneen Sameer" userId="0a7d0e2b4a0eee52" providerId="LiveId" clId="{59A0B1C2-31E1-4E0B-8D02-3AE32A98AC82}" dt="2020-02-05T20:44:14.463" v="527" actId="478"/>
          <ac:spMkLst>
            <pc:docMk/>
            <pc:sldMk cId="1775881117" sldId="267"/>
            <ac:spMk id="2" creationId="{E9F27641-65A7-41F0-8110-9E511801C4DD}"/>
          </ac:spMkLst>
        </pc:spChg>
        <pc:spChg chg="del">
          <ac:chgData name="Raneen Sameer" userId="0a7d0e2b4a0eee52" providerId="LiveId" clId="{59A0B1C2-31E1-4E0B-8D02-3AE32A98AC82}" dt="2020-02-05T20:44:15.948" v="528" actId="478"/>
          <ac:spMkLst>
            <pc:docMk/>
            <pc:sldMk cId="1775881117" sldId="267"/>
            <ac:spMk id="3" creationId="{F677ABB5-6723-47C6-A68A-526A17F41EE0}"/>
          </ac:spMkLst>
        </pc:spChg>
      </pc:sldChg>
      <pc:sldMasterChg chg="setBg modSldLayout">
        <pc:chgData name="Raneen Sameer" userId="0a7d0e2b4a0eee52" providerId="LiveId" clId="{59A0B1C2-31E1-4E0B-8D02-3AE32A98AC82}" dt="2020-02-05T18:45:26.523" v="182"/>
        <pc:sldMasterMkLst>
          <pc:docMk/>
          <pc:sldMasterMk cId="625945150" sldId="2147483648"/>
        </pc:sldMasterMkLst>
        <pc:sldLayoutChg chg="setBg">
          <pc:chgData name="Raneen Sameer" userId="0a7d0e2b4a0eee52" providerId="LiveId" clId="{59A0B1C2-31E1-4E0B-8D02-3AE32A98AC82}" dt="2020-02-05T18:45:26.523" v="182"/>
          <pc:sldLayoutMkLst>
            <pc:docMk/>
            <pc:sldMasterMk cId="625945150" sldId="2147483648"/>
            <pc:sldLayoutMk cId="2459424604" sldId="2147483649"/>
          </pc:sldLayoutMkLst>
        </pc:sldLayoutChg>
        <pc:sldLayoutChg chg="setBg">
          <pc:chgData name="Raneen Sameer" userId="0a7d0e2b4a0eee52" providerId="LiveId" clId="{59A0B1C2-31E1-4E0B-8D02-3AE32A98AC82}" dt="2020-02-05T18:45:26.523" v="182"/>
          <pc:sldLayoutMkLst>
            <pc:docMk/>
            <pc:sldMasterMk cId="625945150" sldId="2147483648"/>
            <pc:sldLayoutMk cId="1840584998" sldId="2147483650"/>
          </pc:sldLayoutMkLst>
        </pc:sldLayoutChg>
        <pc:sldLayoutChg chg="setBg">
          <pc:chgData name="Raneen Sameer" userId="0a7d0e2b4a0eee52" providerId="LiveId" clId="{59A0B1C2-31E1-4E0B-8D02-3AE32A98AC82}" dt="2020-02-05T18:45:26.523" v="182"/>
          <pc:sldLayoutMkLst>
            <pc:docMk/>
            <pc:sldMasterMk cId="625945150" sldId="2147483648"/>
            <pc:sldLayoutMk cId="1054007087" sldId="2147483651"/>
          </pc:sldLayoutMkLst>
        </pc:sldLayoutChg>
        <pc:sldLayoutChg chg="setBg">
          <pc:chgData name="Raneen Sameer" userId="0a7d0e2b4a0eee52" providerId="LiveId" clId="{59A0B1C2-31E1-4E0B-8D02-3AE32A98AC82}" dt="2020-02-05T18:45:26.523" v="182"/>
          <pc:sldLayoutMkLst>
            <pc:docMk/>
            <pc:sldMasterMk cId="625945150" sldId="2147483648"/>
            <pc:sldLayoutMk cId="3158231964" sldId="2147483652"/>
          </pc:sldLayoutMkLst>
        </pc:sldLayoutChg>
        <pc:sldLayoutChg chg="setBg">
          <pc:chgData name="Raneen Sameer" userId="0a7d0e2b4a0eee52" providerId="LiveId" clId="{59A0B1C2-31E1-4E0B-8D02-3AE32A98AC82}" dt="2020-02-05T18:45:26.523" v="182"/>
          <pc:sldLayoutMkLst>
            <pc:docMk/>
            <pc:sldMasterMk cId="625945150" sldId="2147483648"/>
            <pc:sldLayoutMk cId="891087905" sldId="2147483653"/>
          </pc:sldLayoutMkLst>
        </pc:sldLayoutChg>
        <pc:sldLayoutChg chg="setBg">
          <pc:chgData name="Raneen Sameer" userId="0a7d0e2b4a0eee52" providerId="LiveId" clId="{59A0B1C2-31E1-4E0B-8D02-3AE32A98AC82}" dt="2020-02-05T18:45:26.523" v="182"/>
          <pc:sldLayoutMkLst>
            <pc:docMk/>
            <pc:sldMasterMk cId="625945150" sldId="2147483648"/>
            <pc:sldLayoutMk cId="2721538604" sldId="2147483654"/>
          </pc:sldLayoutMkLst>
        </pc:sldLayoutChg>
        <pc:sldLayoutChg chg="setBg">
          <pc:chgData name="Raneen Sameer" userId="0a7d0e2b4a0eee52" providerId="LiveId" clId="{59A0B1C2-31E1-4E0B-8D02-3AE32A98AC82}" dt="2020-02-05T18:45:26.523" v="182"/>
          <pc:sldLayoutMkLst>
            <pc:docMk/>
            <pc:sldMasterMk cId="625945150" sldId="2147483648"/>
            <pc:sldLayoutMk cId="2344683687" sldId="2147483655"/>
          </pc:sldLayoutMkLst>
        </pc:sldLayoutChg>
        <pc:sldLayoutChg chg="setBg">
          <pc:chgData name="Raneen Sameer" userId="0a7d0e2b4a0eee52" providerId="LiveId" clId="{59A0B1C2-31E1-4E0B-8D02-3AE32A98AC82}" dt="2020-02-05T18:45:26.523" v="182"/>
          <pc:sldLayoutMkLst>
            <pc:docMk/>
            <pc:sldMasterMk cId="625945150" sldId="2147483648"/>
            <pc:sldLayoutMk cId="2256655179" sldId="2147483656"/>
          </pc:sldLayoutMkLst>
        </pc:sldLayoutChg>
        <pc:sldLayoutChg chg="setBg">
          <pc:chgData name="Raneen Sameer" userId="0a7d0e2b4a0eee52" providerId="LiveId" clId="{59A0B1C2-31E1-4E0B-8D02-3AE32A98AC82}" dt="2020-02-05T18:45:26.523" v="182"/>
          <pc:sldLayoutMkLst>
            <pc:docMk/>
            <pc:sldMasterMk cId="625945150" sldId="2147483648"/>
            <pc:sldLayoutMk cId="2869005702" sldId="2147483657"/>
          </pc:sldLayoutMkLst>
        </pc:sldLayoutChg>
        <pc:sldLayoutChg chg="setBg">
          <pc:chgData name="Raneen Sameer" userId="0a7d0e2b4a0eee52" providerId="LiveId" clId="{59A0B1C2-31E1-4E0B-8D02-3AE32A98AC82}" dt="2020-02-05T18:45:26.523" v="182"/>
          <pc:sldLayoutMkLst>
            <pc:docMk/>
            <pc:sldMasterMk cId="625945150" sldId="2147483648"/>
            <pc:sldLayoutMk cId="193754152" sldId="2147483658"/>
          </pc:sldLayoutMkLst>
        </pc:sldLayoutChg>
        <pc:sldLayoutChg chg="setBg">
          <pc:chgData name="Raneen Sameer" userId="0a7d0e2b4a0eee52" providerId="LiveId" clId="{59A0B1C2-31E1-4E0B-8D02-3AE32A98AC82}" dt="2020-02-05T18:45:26.523" v="182"/>
          <pc:sldLayoutMkLst>
            <pc:docMk/>
            <pc:sldMasterMk cId="625945150" sldId="2147483648"/>
            <pc:sldLayoutMk cId="205993277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0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7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9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4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9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7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2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3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1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44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27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72AA1-69AC-4190-8759-38869EE36C2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DB786-FCA7-456A-A21E-0507BE80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2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16B2-298C-4DB1-B5AA-CC37127DEA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HELLO </a:t>
            </a:r>
            <a:br>
              <a:rPr lang="en-US" dirty="0"/>
            </a:br>
            <a:r>
              <a:rPr lang="en-US" dirty="0"/>
              <a:t>MY TAC-TIC-TOE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1D7AA-7176-4D2F-AC7F-3A1D1B843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825" y="4935538"/>
            <a:ext cx="4295775" cy="11509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Ranen Al-Khlabi 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SEI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E7ECAC-49EF-4A32-9765-7FA612EEF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78"/>
          <a:stretch/>
        </p:blipFill>
        <p:spPr bwMode="auto">
          <a:xfrm>
            <a:off x="10752997" y="163439"/>
            <a:ext cx="747668" cy="5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C57F80-B623-4414-99D5-4C8611232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26"/>
          <a:stretch/>
        </p:blipFill>
        <p:spPr bwMode="auto">
          <a:xfrm>
            <a:off x="11500665" y="194469"/>
            <a:ext cx="491309" cy="54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نتيجة بحث الصور عن misk academy&quot;">
            <a:extLst>
              <a:ext uri="{FF2B5EF4-FFF2-40B4-BE49-F238E27FC236}">
                <a16:creationId xmlns:a16="http://schemas.microsoft.com/office/drawing/2014/main" id="{F4964521-C268-441E-A098-5D94F1416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9" r="63333" b="20625"/>
          <a:stretch/>
        </p:blipFill>
        <p:spPr bwMode="auto">
          <a:xfrm>
            <a:off x="10183492" y="132409"/>
            <a:ext cx="569505" cy="6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0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40E6BE-A561-4D4D-A8C2-0776548FC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2" b="6074"/>
          <a:stretch/>
        </p:blipFill>
        <p:spPr>
          <a:xfrm>
            <a:off x="244492" y="2529841"/>
            <a:ext cx="3757259" cy="168451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ED88B99-332D-4F9E-B9D6-C0D86C8E6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4222" r="14833" b="5630"/>
          <a:stretch/>
        </p:blipFill>
        <p:spPr>
          <a:xfrm>
            <a:off x="4228338" y="2164080"/>
            <a:ext cx="3767582" cy="237835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8BDAA7-AF55-420A-A516-6214789A8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6" r="257" b="5380"/>
          <a:stretch/>
        </p:blipFill>
        <p:spPr>
          <a:xfrm>
            <a:off x="8162335" y="2418080"/>
            <a:ext cx="3999077" cy="17988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1EBC8C-9F05-4CEC-9F0E-A0F695F828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0" b="32593"/>
          <a:stretch/>
        </p:blipFill>
        <p:spPr>
          <a:xfrm rot="20923960">
            <a:off x="96285" y="281078"/>
            <a:ext cx="3923102" cy="18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9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C952-5A5B-45FA-B6CB-3DC514779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9060"/>
            <a:ext cx="10515600" cy="247142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latin typeface="Algerian" panose="04020705040A02060702" pitchFamily="82" charset="0"/>
              </a:rPr>
              <a:t>What was your favorite part to work 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8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0650-690D-462E-8D79-A0F09C0A5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8242"/>
            <a:ext cx="10515600" cy="1961515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latin typeface="Algerian" panose="04020705040A02060702" pitchFamily="82" charset="0"/>
              </a:rPr>
              <a:t>What was the most difficult part of the project?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1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876B0-84F2-40ED-88CC-54DB1C67D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40" y="2857182"/>
            <a:ext cx="10515600" cy="1143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lgerian" panose="04020705040A02060702" pitchFamily="82" charset="0"/>
              </a:rPr>
              <a:t>What would you like to add next?</a:t>
            </a:r>
          </a:p>
        </p:txBody>
      </p:sp>
    </p:spTree>
    <p:extLst>
      <p:ext uri="{BB962C8B-B14F-4D97-AF65-F5344CB8AC3E}">
        <p14:creationId xmlns:p14="http://schemas.microsoft.com/office/powerpoint/2010/main" val="13891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7ABAEB-222D-4720-9135-F7BEA16E18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5778" r="56166" b="10370"/>
          <a:stretch/>
        </p:blipFill>
        <p:spPr>
          <a:xfrm>
            <a:off x="0" y="0"/>
            <a:ext cx="5923280" cy="68003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D1536E-B3E4-4C83-B4B6-B0383BBEF042}"/>
              </a:ext>
            </a:extLst>
          </p:cNvPr>
          <p:cNvSpPr/>
          <p:nvPr/>
        </p:nvSpPr>
        <p:spPr>
          <a:xfrm>
            <a:off x="6887847" y="2828835"/>
            <a:ext cx="369249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HTML Page</a:t>
            </a:r>
            <a:endParaRPr 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9248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AAD44-B5CB-4785-BDF0-EBD79E38F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" t="5777" r="57584" b="20000"/>
          <a:stretch/>
        </p:blipFill>
        <p:spPr>
          <a:xfrm>
            <a:off x="0" y="0"/>
            <a:ext cx="4846320" cy="509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DA363-DB83-4FAA-B9AE-E4598F1172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6371" r="71500" b="7407"/>
          <a:stretch/>
        </p:blipFill>
        <p:spPr>
          <a:xfrm>
            <a:off x="4846320" y="0"/>
            <a:ext cx="3647440" cy="6847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12F64-B18E-4E33-B3F4-4DF94D7167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7851" r="73500" b="31259"/>
          <a:stretch/>
        </p:blipFill>
        <p:spPr>
          <a:xfrm>
            <a:off x="8442960" y="10226"/>
            <a:ext cx="3698240" cy="52776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3FC063-EE53-4FD2-87EC-1FB6B6002D17}"/>
              </a:ext>
            </a:extLst>
          </p:cNvPr>
          <p:cNvSpPr/>
          <p:nvPr/>
        </p:nvSpPr>
        <p:spPr>
          <a:xfrm>
            <a:off x="576911" y="5171985"/>
            <a:ext cx="369249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CSS Page</a:t>
            </a:r>
            <a:endParaRPr 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781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7B9C23-EAEE-4356-A355-08821AEC0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8"/>
          <a:stretch/>
        </p:blipFill>
        <p:spPr>
          <a:xfrm>
            <a:off x="1252171" y="472440"/>
            <a:ext cx="8792308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7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39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Aldhabi</vt:lpstr>
      <vt:lpstr>Algerian</vt:lpstr>
      <vt:lpstr>Arial</vt:lpstr>
      <vt:lpstr>Calibri</vt:lpstr>
      <vt:lpstr>Calibri Light</vt:lpstr>
      <vt:lpstr>Office Theme</vt:lpstr>
      <vt:lpstr>HELLO  MY TAC-TIC-TOE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MY TAC-TIC-TOE GAME</dc:title>
  <dc:creator>Raneen Sameer</dc:creator>
  <cp:lastModifiedBy>Raneen Sameer</cp:lastModifiedBy>
  <cp:revision>6</cp:revision>
  <dcterms:created xsi:type="dcterms:W3CDTF">2020-02-05T20:06:49Z</dcterms:created>
  <dcterms:modified xsi:type="dcterms:W3CDTF">2020-02-05T21:41:50Z</dcterms:modified>
</cp:coreProperties>
</file>